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8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71" r:id="rId104"/>
    <p:sldId id="373" r:id="rId105"/>
    <p:sldId id="374" r:id="rId106"/>
    <p:sldId id="375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41"/>
    <p:restoredTop sz="94085"/>
  </p:normalViewPr>
  <p:slideViewPr>
    <p:cSldViewPr snapToGrid="0" snapToObjects="1">
      <p:cViewPr varScale="1">
        <p:scale>
          <a:sx n="86" d="100"/>
          <a:sy n="86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021186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9913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26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6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3692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6601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7405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7793</TotalTime>
  <Words>3200</Words>
  <Application>Microsoft Macintosh PowerPoint</Application>
  <PresentationFormat>Widescreen</PresentationFormat>
  <Paragraphs>2090</Paragraphs>
  <Slides>106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3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241</cp:revision>
  <dcterms:created xsi:type="dcterms:W3CDTF">2020-02-26T13:59:58Z</dcterms:created>
  <dcterms:modified xsi:type="dcterms:W3CDTF">2020-05-25T14:45:57Z</dcterms:modified>
</cp:coreProperties>
</file>